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2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9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1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5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1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1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DBF3D-3C90-BA47-A809-394F27DF999E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74EDD-62B8-264B-B95A-2236CBE72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ntestimoni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9293" r="11193" b="13249"/>
          <a:stretch/>
        </p:blipFill>
        <p:spPr>
          <a:xfrm>
            <a:off x="1143437" y="1033446"/>
            <a:ext cx="5054252" cy="4721862"/>
          </a:xfrm>
          <a:prstGeom prst="ellipse">
            <a:avLst/>
          </a:prstGeom>
          <a:ln w="57150" cap="rnd" cmpd="sng">
            <a:solidFill>
              <a:srgbClr val="C000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sianwomantestimoni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5" t="1911" r="21902" b="20631"/>
          <a:stretch/>
        </p:blipFill>
        <p:spPr>
          <a:xfrm>
            <a:off x="4522552" y="182933"/>
            <a:ext cx="5054252" cy="4721862"/>
          </a:xfrm>
          <a:prstGeom prst="ellipse">
            <a:avLst/>
          </a:prstGeom>
          <a:ln w="57150" cap="rnd" cmpd="sng">
            <a:solidFill>
              <a:srgbClr val="C000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8321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omantestimoni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4" t="838" r="21311" b="13339"/>
          <a:stretch/>
        </p:blipFill>
        <p:spPr>
          <a:xfrm>
            <a:off x="793874" y="916938"/>
            <a:ext cx="5054252" cy="4708525"/>
          </a:xfrm>
          <a:prstGeom prst="ellipse">
            <a:avLst/>
          </a:prstGeom>
          <a:ln w="57150" cap="rnd" cmpd="sng">
            <a:solidFill>
              <a:srgbClr val="C000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3646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omantestimonial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4" t="838" r="21311" b="13339"/>
          <a:stretch/>
        </p:blipFill>
        <p:spPr>
          <a:xfrm>
            <a:off x="457200" y="1417638"/>
            <a:ext cx="5054252" cy="4708525"/>
          </a:xfrm>
          <a:prstGeom prst="ellipse">
            <a:avLst/>
          </a:prstGeom>
          <a:ln w="57150" cap="rnd" cmpd="sng">
            <a:solidFill>
              <a:srgbClr val="C000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2680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Fernandez</dc:creator>
  <cp:lastModifiedBy>Silvia Fernandez</cp:lastModifiedBy>
  <cp:revision>2</cp:revision>
  <dcterms:created xsi:type="dcterms:W3CDTF">2017-07-04T23:08:51Z</dcterms:created>
  <dcterms:modified xsi:type="dcterms:W3CDTF">2017-07-04T23:27:37Z</dcterms:modified>
</cp:coreProperties>
</file>